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4"/>
  </p:notesMasterIdLst>
  <p:sldIdLst>
    <p:sldId id="256" r:id="rId6"/>
    <p:sldId id="257" r:id="rId7"/>
    <p:sldId id="258" r:id="rId8"/>
    <p:sldId id="261" r:id="rId9"/>
    <p:sldId id="259" r:id="rId10"/>
    <p:sldId id="267" r:id="rId11"/>
    <p:sldId id="260" r:id="rId12"/>
    <p:sldId id="266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-198" y="-750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919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0809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8037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2700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0192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2447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8952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4" name="Google Shape;170;p1">
            <a:extLst>
              <a:ext uri="{FF2B5EF4-FFF2-40B4-BE49-F238E27FC236}">
                <a16:creationId xmlns:a16="http://schemas.microsoft.com/office/drawing/2014/main" xmlns="" id="{8173047F-D5B4-85E0-51AE-2E20EA06AA5D}"/>
              </a:ext>
            </a:extLst>
          </p:cNvPr>
          <p:cNvSpPr/>
          <p:nvPr/>
        </p:nvSpPr>
        <p:spPr>
          <a:xfrm>
            <a:off x="2743200" y="32385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300" y="2057400"/>
            <a:ext cx="12077699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828801"/>
            <a:ext cx="13792199" cy="78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0" y="2738438"/>
            <a:ext cx="11391900" cy="667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485901"/>
            <a:ext cx="12573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4643120" y="1460500"/>
            <a:ext cx="1184413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</a:b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>     </a:t>
            </a: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</a:br>
            <a:endParaRPr sz="2400" b="0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00" y="1828800"/>
            <a:ext cx="125349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38300"/>
            <a:ext cx="14211300" cy="786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767013"/>
            <a:ext cx="12534899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1754" y="614149"/>
            <a:ext cx="13644921" cy="84234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45302" y="9662614"/>
            <a:ext cx="1651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10/10</a:t>
            </a:r>
          </a:p>
        </p:txBody>
      </p:sp>
    </p:spTree>
    <p:extLst>
      <p:ext uri="{BB962C8B-B14F-4D97-AF65-F5344CB8AC3E}">
        <p14:creationId xmlns:p14="http://schemas.microsoft.com/office/powerpoint/2010/main" xmlns="" val="3229315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0" ma:contentTypeDescription="Create a new document." ma:contentTypeScope="" ma:versionID="c0eef51cb135e67df0bfc52da9099bef">
  <xsd:schema xmlns:xsd="http://www.w3.org/2001/XMLSchema" xmlns:xs="http://www.w3.org/2001/XMLSchema" xmlns:p="http://schemas.microsoft.com/office/2006/metadata/properties" xmlns:ns2="e91115c6-dbcc-4792-b5e1-0b7c1f988c2a" targetNamespace="http://schemas.microsoft.com/office/2006/metadata/properties" ma:root="true" ma:fieldsID="538f8882bc98f3349fd7f5e5153c3733" ns2:_="">
    <xsd:import namespace="e91115c6-dbcc-4792-b5e1-0b7c1f988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ADCFFC-7B2F-4BDB-A115-A25E01621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E646F4-D94D-476D-BA6E-BB8C17DCB41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91115c6-dbcc-4792-b5e1-0b7c1f988c2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ABBBBF-3E13-4417-BC7E-42FBCAC93BA0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8</Words>
  <Application>Microsoft Office PowerPoint</Application>
  <PresentationFormat>Custom</PresentationFormat>
  <Paragraphs>20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sns</cp:lastModifiedBy>
  <cp:revision>41</cp:revision>
  <dcterms:created xsi:type="dcterms:W3CDTF">2006-08-16T00:00:00Z</dcterms:created>
  <dcterms:modified xsi:type="dcterms:W3CDTF">2023-06-17T08:55:24Z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